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3" r:id="rId2"/>
    <p:sldId id="288" r:id="rId3"/>
    <p:sldId id="289" r:id="rId4"/>
    <p:sldId id="290" r:id="rId5"/>
    <p:sldId id="291" r:id="rId6"/>
    <p:sldId id="292" r:id="rId7"/>
    <p:sldId id="274" r:id="rId8"/>
    <p:sldId id="277" r:id="rId9"/>
    <p:sldId id="278" r:id="rId10"/>
    <p:sldId id="279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3D82C3-7FAC-13EA-3E77-21A2A286C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352BA4-189E-D306-F16C-8757B20073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17F0BE5-6178-A436-D6F0-B6553FDC3810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60954EF-9969-BF73-B32C-84606C0CC77F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E9C598C-3545-EAFB-0EF5-584AAD0D88F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résous un problème multiplicatif.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5A317BBD-5DA4-20D4-C022-22C863A03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1261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397829" y="3288479"/>
            <a:ext cx="4338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5 + 5 + 5 =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0A4DCD9-B309-9F17-4303-8EA57EF246DC}"/>
              </a:ext>
            </a:extLst>
          </p:cNvPr>
          <p:cNvSpPr txBox="1"/>
          <p:nvPr/>
        </p:nvSpPr>
        <p:spPr>
          <a:xfrm>
            <a:off x="7496825" y="3296423"/>
            <a:ext cx="1326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44D605-1D1C-11DC-37A0-E573569F1A1B}"/>
              </a:ext>
            </a:extLst>
          </p:cNvPr>
          <p:cNvSpPr/>
          <p:nvPr/>
        </p:nvSpPr>
        <p:spPr>
          <a:xfrm>
            <a:off x="4770022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C30380-36EA-A8A4-2EB4-0F91016140A9}"/>
              </a:ext>
            </a:extLst>
          </p:cNvPr>
          <p:cNvSpPr/>
          <p:nvPr/>
        </p:nvSpPr>
        <p:spPr>
          <a:xfrm>
            <a:off x="5787246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AA252B-A1B3-1419-ECB3-88801CF2DF76}"/>
              </a:ext>
            </a:extLst>
          </p:cNvPr>
          <p:cNvSpPr/>
          <p:nvPr/>
        </p:nvSpPr>
        <p:spPr>
          <a:xfrm>
            <a:off x="6804470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378220"/>
            <a:ext cx="39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ursive standard" pitchFamily="2" charset="0"/>
              </a:rPr>
              <a:t>Elle paie 15 euros.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8AA9034F-B5E9-6A5A-053D-73978469D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2D19E49-EC4E-6026-85EC-CD1635190C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9" t="27976" r="21688"/>
          <a:stretch/>
        </p:blipFill>
        <p:spPr>
          <a:xfrm>
            <a:off x="5316187" y="4215740"/>
            <a:ext cx="3827813" cy="2602406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4" y="1084613"/>
            <a:ext cx="7057901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Dans le groupe, il y a 4 élèves. Chacun reçoit par la maitresse 3 cartes à jouer. </a:t>
            </a:r>
            <a:r>
              <a:rPr lang="fr-FR" sz="3200" b="1" dirty="0">
                <a:solidFill>
                  <a:schemeClr val="tx1"/>
                </a:solidFill>
              </a:rPr>
              <a:t>Combien la maitresse a-t-elle donné de cartes au groupe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672868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cartes.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60ACBF7-FD9C-B486-7A82-61B6C5D70E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44862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" name="Organigramme : Délai 2">
            <a:extLst>
              <a:ext uri="{FF2B5EF4-FFF2-40B4-BE49-F238E27FC236}">
                <a16:creationId xmlns:a16="http://schemas.microsoft.com/office/drawing/2014/main" id="{69B89946-FEA1-D47A-BB79-EE4C679EFBFF}"/>
              </a:ext>
            </a:extLst>
          </p:cNvPr>
          <p:cNvSpPr/>
          <p:nvPr/>
        </p:nvSpPr>
        <p:spPr>
          <a:xfrm rot="16200000">
            <a:off x="4618282" y="3104579"/>
            <a:ext cx="652847" cy="652846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E75D7B80-53AD-09C6-F541-B08C3769FFDF}"/>
              </a:ext>
            </a:extLst>
          </p:cNvPr>
          <p:cNvSpPr/>
          <p:nvPr/>
        </p:nvSpPr>
        <p:spPr>
          <a:xfrm>
            <a:off x="4596295" y="2684984"/>
            <a:ext cx="680852" cy="68085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Délai 7">
            <a:extLst>
              <a:ext uri="{FF2B5EF4-FFF2-40B4-BE49-F238E27FC236}">
                <a16:creationId xmlns:a16="http://schemas.microsoft.com/office/drawing/2014/main" id="{235FF4B1-2D23-4EC9-B906-2E3DCF5350BB}"/>
              </a:ext>
            </a:extLst>
          </p:cNvPr>
          <p:cNvSpPr/>
          <p:nvPr/>
        </p:nvSpPr>
        <p:spPr>
          <a:xfrm rot="16200000">
            <a:off x="5735635" y="3104580"/>
            <a:ext cx="652847" cy="652846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467804BE-B4F7-1ADD-A155-88F7E94CBC40}"/>
              </a:ext>
            </a:extLst>
          </p:cNvPr>
          <p:cNvSpPr/>
          <p:nvPr/>
        </p:nvSpPr>
        <p:spPr>
          <a:xfrm>
            <a:off x="5716099" y="2684984"/>
            <a:ext cx="680852" cy="68085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rganigramme : Délai 14">
            <a:extLst>
              <a:ext uri="{FF2B5EF4-FFF2-40B4-BE49-F238E27FC236}">
                <a16:creationId xmlns:a16="http://schemas.microsoft.com/office/drawing/2014/main" id="{AC1DDB43-7398-809A-2A52-B1E31D7F06A4}"/>
              </a:ext>
            </a:extLst>
          </p:cNvPr>
          <p:cNvSpPr/>
          <p:nvPr/>
        </p:nvSpPr>
        <p:spPr>
          <a:xfrm rot="16200000">
            <a:off x="6881229" y="3104579"/>
            <a:ext cx="652847" cy="652846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1B4CB02-710D-B980-F002-81C43772DD11}"/>
              </a:ext>
            </a:extLst>
          </p:cNvPr>
          <p:cNvSpPr/>
          <p:nvPr/>
        </p:nvSpPr>
        <p:spPr>
          <a:xfrm>
            <a:off x="6853223" y="2691786"/>
            <a:ext cx="680852" cy="68085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Délai 16">
            <a:extLst>
              <a:ext uri="{FF2B5EF4-FFF2-40B4-BE49-F238E27FC236}">
                <a16:creationId xmlns:a16="http://schemas.microsoft.com/office/drawing/2014/main" id="{59170C7A-00FD-419B-72B3-A69A66698D06}"/>
              </a:ext>
            </a:extLst>
          </p:cNvPr>
          <p:cNvSpPr/>
          <p:nvPr/>
        </p:nvSpPr>
        <p:spPr>
          <a:xfrm rot="16200000">
            <a:off x="8017922" y="3104578"/>
            <a:ext cx="652847" cy="652846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C05D295-3162-A49E-1FFF-A41B6C65CB71}"/>
              </a:ext>
            </a:extLst>
          </p:cNvPr>
          <p:cNvSpPr/>
          <p:nvPr/>
        </p:nvSpPr>
        <p:spPr>
          <a:xfrm>
            <a:off x="7998386" y="2684982"/>
            <a:ext cx="680852" cy="68085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5316BD-1A57-BA8B-8D32-A4384F08D510}"/>
              </a:ext>
            </a:extLst>
          </p:cNvPr>
          <p:cNvSpPr/>
          <p:nvPr/>
        </p:nvSpPr>
        <p:spPr>
          <a:xfrm>
            <a:off x="4572000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8780A47-5733-F79F-78E6-752F0E8DB51A}"/>
              </a:ext>
            </a:extLst>
          </p:cNvPr>
          <p:cNvSpPr/>
          <p:nvPr/>
        </p:nvSpPr>
        <p:spPr>
          <a:xfrm>
            <a:off x="4851263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E0D975-9B55-BF28-6539-E79BDC1EA09F}"/>
              </a:ext>
            </a:extLst>
          </p:cNvPr>
          <p:cNvSpPr/>
          <p:nvPr/>
        </p:nvSpPr>
        <p:spPr>
          <a:xfrm>
            <a:off x="5130526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C23A76-AA87-6ECD-7D07-62DA031F81D8}"/>
              </a:ext>
            </a:extLst>
          </p:cNvPr>
          <p:cNvSpPr/>
          <p:nvPr/>
        </p:nvSpPr>
        <p:spPr>
          <a:xfrm>
            <a:off x="5664943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DF2487-A372-B680-18CC-8902CED76133}"/>
              </a:ext>
            </a:extLst>
          </p:cNvPr>
          <p:cNvSpPr/>
          <p:nvPr/>
        </p:nvSpPr>
        <p:spPr>
          <a:xfrm>
            <a:off x="5944206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C3A412A-19E2-384E-32AB-9D8B69C72672}"/>
              </a:ext>
            </a:extLst>
          </p:cNvPr>
          <p:cNvSpPr/>
          <p:nvPr/>
        </p:nvSpPr>
        <p:spPr>
          <a:xfrm>
            <a:off x="6223469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6A4F252-0226-5788-65C9-914976D8AE81}"/>
              </a:ext>
            </a:extLst>
          </p:cNvPr>
          <p:cNvSpPr/>
          <p:nvPr/>
        </p:nvSpPr>
        <p:spPr>
          <a:xfrm>
            <a:off x="6827291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BC11989-7266-0A4F-38CB-E626BF2468D9}"/>
              </a:ext>
            </a:extLst>
          </p:cNvPr>
          <p:cNvSpPr/>
          <p:nvPr/>
        </p:nvSpPr>
        <p:spPr>
          <a:xfrm>
            <a:off x="7106554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FA6864C-E807-CE23-460F-8E47DE4B55EF}"/>
              </a:ext>
            </a:extLst>
          </p:cNvPr>
          <p:cNvSpPr/>
          <p:nvPr/>
        </p:nvSpPr>
        <p:spPr>
          <a:xfrm>
            <a:off x="7385817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00C9626-2AEA-D6C8-8353-25EFBDB4E4DC}"/>
              </a:ext>
            </a:extLst>
          </p:cNvPr>
          <p:cNvSpPr/>
          <p:nvPr/>
        </p:nvSpPr>
        <p:spPr>
          <a:xfrm>
            <a:off x="7972614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F5A42C2-DD90-3D9C-209D-11CFB23970EA}"/>
              </a:ext>
            </a:extLst>
          </p:cNvPr>
          <p:cNvSpPr/>
          <p:nvPr/>
        </p:nvSpPr>
        <p:spPr>
          <a:xfrm>
            <a:off x="8251877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9575D77-FEF8-015F-78A3-B595B0AC8F89}"/>
              </a:ext>
            </a:extLst>
          </p:cNvPr>
          <p:cNvSpPr/>
          <p:nvPr/>
        </p:nvSpPr>
        <p:spPr>
          <a:xfrm>
            <a:off x="8531140" y="3955473"/>
            <a:ext cx="229900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BB8DD2-6CCC-238C-AAD7-8DE694BD0114}"/>
              </a:ext>
            </a:extLst>
          </p:cNvPr>
          <p:cNvSpPr/>
          <p:nvPr/>
        </p:nvSpPr>
        <p:spPr>
          <a:xfrm>
            <a:off x="4572000" y="4518390"/>
            <a:ext cx="788426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  <a:endParaRPr lang="fr-FR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4CCCD4-3F5F-E10A-E5A1-B2FFB53CB2CF}"/>
              </a:ext>
            </a:extLst>
          </p:cNvPr>
          <p:cNvSpPr/>
          <p:nvPr/>
        </p:nvSpPr>
        <p:spPr>
          <a:xfrm>
            <a:off x="5678088" y="4518389"/>
            <a:ext cx="788426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  <a:endParaRPr lang="fr-FR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E9B338-F83C-4DB9-0106-0DED58CBC86A}"/>
              </a:ext>
            </a:extLst>
          </p:cNvPr>
          <p:cNvSpPr/>
          <p:nvPr/>
        </p:nvSpPr>
        <p:spPr>
          <a:xfrm>
            <a:off x="6853223" y="4538308"/>
            <a:ext cx="788426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  <a:endParaRPr lang="fr-FR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73D8B1-74B2-4B39-264D-299BD30CFB47}"/>
              </a:ext>
            </a:extLst>
          </p:cNvPr>
          <p:cNvSpPr/>
          <p:nvPr/>
        </p:nvSpPr>
        <p:spPr>
          <a:xfrm>
            <a:off x="7944599" y="4525614"/>
            <a:ext cx="788426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  <a:endParaRPr lang="fr-FR" b="1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A42F11AD-9613-2457-4008-47A82A3741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35295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3" grpId="0" animBg="1"/>
      <p:bldP spid="34" grpId="0" animBg="1"/>
      <p:bldP spid="5" grpId="0" animBg="1"/>
      <p:bldP spid="6" grpId="0" animBg="1"/>
      <p:bldP spid="7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397829" y="3288479"/>
            <a:ext cx="4338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 + 3 + 3 + 3 =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0A4DCD9-B309-9F17-4303-8EA57EF246DC}"/>
              </a:ext>
            </a:extLst>
          </p:cNvPr>
          <p:cNvSpPr txBox="1"/>
          <p:nvPr/>
        </p:nvSpPr>
        <p:spPr>
          <a:xfrm>
            <a:off x="7924337" y="3288479"/>
            <a:ext cx="811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371046A-809E-70A1-B6DF-40C3A5E86ABB}"/>
              </a:ext>
            </a:extLst>
          </p:cNvPr>
          <p:cNvSpPr/>
          <p:nvPr/>
        </p:nvSpPr>
        <p:spPr>
          <a:xfrm>
            <a:off x="4397829" y="2750550"/>
            <a:ext cx="788426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  <a:endParaRPr lang="fr-FR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F224A51-688D-9C38-BDF6-2EB0C80FD9C1}"/>
              </a:ext>
            </a:extLst>
          </p:cNvPr>
          <p:cNvSpPr/>
          <p:nvPr/>
        </p:nvSpPr>
        <p:spPr>
          <a:xfrm>
            <a:off x="5382924" y="2750550"/>
            <a:ext cx="788426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  <a:endParaRPr lang="fr-FR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B4F7C60-B7A2-472D-EF20-B7D94981C8A7}"/>
              </a:ext>
            </a:extLst>
          </p:cNvPr>
          <p:cNvSpPr/>
          <p:nvPr/>
        </p:nvSpPr>
        <p:spPr>
          <a:xfrm>
            <a:off x="6368019" y="2750550"/>
            <a:ext cx="788426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  <a:endParaRPr lang="fr-FR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210DAD-DEA5-001C-B1B9-C567727DBCD7}"/>
              </a:ext>
            </a:extLst>
          </p:cNvPr>
          <p:cNvSpPr/>
          <p:nvPr/>
        </p:nvSpPr>
        <p:spPr>
          <a:xfrm>
            <a:off x="7353114" y="2750550"/>
            <a:ext cx="788426" cy="37209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  <a:endParaRPr lang="fr-FR" b="1" dirty="0"/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1918883A-E42F-CA46-749B-44F42420B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92532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378220"/>
            <a:ext cx="39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Cursive standard" pitchFamily="2" charset="0"/>
              </a:rPr>
              <a:t>Elle a donné 12 cartes.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240E207B-C5FF-6965-AB46-C2688E862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66011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2C4FE8F-A3ED-8335-3175-3B12D9CF82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078" y="2751117"/>
            <a:ext cx="2737922" cy="410688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292100" y="1223951"/>
            <a:ext cx="717622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Pour payer un livre, Lucie donne 3 billets de 5 euros.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paie-t-elle au total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d’euros au total.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D59573D4-F976-7C3A-0E89-A90CC0588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C035BA-95F6-4AA6-E332-CADBBD8F1C63}"/>
              </a:ext>
            </a:extLst>
          </p:cNvPr>
          <p:cNvSpPr/>
          <p:nvPr/>
        </p:nvSpPr>
        <p:spPr>
          <a:xfrm>
            <a:off x="4770022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88C788-BFA1-2871-657D-A38C82AC71C9}"/>
              </a:ext>
            </a:extLst>
          </p:cNvPr>
          <p:cNvSpPr/>
          <p:nvPr/>
        </p:nvSpPr>
        <p:spPr>
          <a:xfrm>
            <a:off x="5787246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176D9-9633-BF4B-4B33-839734EDC35F}"/>
              </a:ext>
            </a:extLst>
          </p:cNvPr>
          <p:cNvSpPr/>
          <p:nvPr/>
        </p:nvSpPr>
        <p:spPr>
          <a:xfrm>
            <a:off x="6804470" y="26677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E627BDF5-73B3-E819-8C41-2A7C436AC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144</Words>
  <Application>Microsoft Office PowerPoint</Application>
  <PresentationFormat>Affichage à l'écran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72</cp:revision>
  <dcterms:created xsi:type="dcterms:W3CDTF">2023-02-07T14:55:57Z</dcterms:created>
  <dcterms:modified xsi:type="dcterms:W3CDTF">2025-09-16T18:16:11Z</dcterms:modified>
</cp:coreProperties>
</file>